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7175" cy="13716000"/>
  <p:notesSz cx="13716000" cy="243871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roy Bold" panose="020B0604020202020204" charset="0"/>
      <p:bold r:id="rId11"/>
      <p:italic r:id="rId12"/>
      <p:boldItalic r:id="rId13"/>
    </p:embeddedFont>
    <p:embeddedFont>
      <p:font typeface="Gilroy Regular" panose="020B0604020202020204" charset="0"/>
      <p:regular r:id="rId14"/>
      <p:bold r:id="rId15"/>
      <p:italic r:id="rId16"/>
      <p:boldItalic r:id="rId17"/>
    </p:embeddedFont>
    <p:embeddedFont>
      <p:font typeface="Gilroy-SemiboldItalic" panose="020B0604020202020204" charset="-52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9" d="100"/>
          <a:sy n="29" d="100"/>
        </p:scale>
        <p:origin x="10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425640" y="7399818"/>
            <a:ext cx="15570503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Фамилия Имя Отчество номинанта</a:t>
            </a:r>
          </a:p>
          <a:p>
            <a:pPr marL="0" indent="0" algn="ctr">
              <a:buNone/>
            </a:pP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</a:rPr>
              <a:t>должность номинанта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 Regular" pitchFamily="34" charset="-122"/>
                <a:cs typeface="Gilroy Regular" pitchFamily="34" charset="-120"/>
              </a:rPr>
              <a:t>ПУЛЬС ПРОФЕССИИ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  <p:sp>
        <p:nvSpPr>
          <p:cNvPr id="15" name="Text 5">
            <a:extLst>
              <a:ext uri="{FF2B5EF4-FFF2-40B4-BE49-F238E27FC236}">
                <a16:creationId xmlns:a16="http://schemas.microsoft.com/office/drawing/2014/main" id="{ACB10DAC-CAB6-4833-A40C-EC828F440F7B}"/>
              </a:ext>
            </a:extLst>
          </p:cNvPr>
          <p:cNvSpPr/>
          <p:nvPr/>
        </p:nvSpPr>
        <p:spPr>
          <a:xfrm>
            <a:off x="254159" y="11450734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540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Категория: медицинские специалисты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Визитная карточка - видеоролик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19301" y="4900173"/>
            <a:ext cx="20091400" cy="5250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/>
          <a:lstStyle/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Номинант предоставляет видеоролик о себе.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Сюжет должен состоять из видео-ряда, а не из фотографий.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Сюжет не должен содержать много текста.</a:t>
            </a:r>
          </a:p>
          <a:p>
            <a:r>
              <a:rPr lang="ru-RU" sz="4000" i="1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Длительность видеоролика не должна превышать1 мин. 30 сек.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4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Анкета номинанта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1" name="Text 5"/>
          <p:cNvSpPr/>
          <p:nvPr/>
        </p:nvSpPr>
        <p:spPr>
          <a:xfrm>
            <a:off x="2043882" y="4934690"/>
            <a:ext cx="7284311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Фамилия Имя Отчество</a:t>
            </a:r>
            <a:endParaRPr lang="en-US" sz="4000" dirty="0"/>
          </a:p>
        </p:txBody>
      </p:sp>
      <p:sp>
        <p:nvSpPr>
          <p:cNvPr id="12" name="Text 5"/>
          <p:cNvSpPr/>
          <p:nvPr/>
        </p:nvSpPr>
        <p:spPr>
          <a:xfrm>
            <a:off x="2043882" y="6305011"/>
            <a:ext cx="11062518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Место работы и занимаемая должность</a:t>
            </a:r>
            <a:endParaRPr lang="en-US" sz="4000" dirty="0"/>
          </a:p>
        </p:txBody>
      </p:sp>
      <p:sp>
        <p:nvSpPr>
          <p:cNvPr id="14" name="Text 5"/>
          <p:cNvSpPr/>
          <p:nvPr/>
        </p:nvSpPr>
        <p:spPr>
          <a:xfrm>
            <a:off x="2019300" y="7730796"/>
            <a:ext cx="11940539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Описание фактической трудовой деятельности</a:t>
            </a:r>
            <a:endParaRPr lang="en-US" sz="4000" dirty="0"/>
          </a:p>
        </p:txBody>
      </p:sp>
      <p:sp>
        <p:nvSpPr>
          <p:cNvPr id="15" name="Text 5"/>
          <p:cNvSpPr/>
          <p:nvPr/>
        </p:nvSpPr>
        <p:spPr>
          <a:xfrm>
            <a:off x="2019300" y="9066288"/>
            <a:ext cx="17792700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Производственные, научные и иные достижения в работе</a:t>
            </a:r>
          </a:p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(в </a:t>
            </a:r>
            <a:r>
              <a:rPr lang="ru-RU" sz="4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т.ч</a:t>
            </a:r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. наличие публикаций в научных изданиях)</a:t>
            </a:r>
            <a:endParaRPr lang="en-US" sz="4000" dirty="0"/>
          </a:p>
        </p:txBody>
      </p:sp>
      <p:sp>
        <p:nvSpPr>
          <p:cNvPr id="16" name="Text 5"/>
          <p:cNvSpPr/>
          <p:nvPr/>
        </p:nvSpPr>
        <p:spPr>
          <a:xfrm>
            <a:off x="2019300" y="11076689"/>
            <a:ext cx="17792700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Участие в работе по повышению эффективности приема доноров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401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05486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Анкета номинанта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1" name="Text 5"/>
          <p:cNvSpPr/>
          <p:nvPr/>
        </p:nvSpPr>
        <p:spPr>
          <a:xfrm>
            <a:off x="2043882" y="4934690"/>
            <a:ext cx="19688358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cs typeface="Gilroy Regular" pitchFamily="34" charset="-120"/>
              </a:rPr>
              <a:t>Наставническая деятельность</a:t>
            </a:r>
            <a:endParaRPr lang="en-US" sz="4000" dirty="0"/>
          </a:p>
        </p:txBody>
      </p:sp>
      <p:sp>
        <p:nvSpPr>
          <p:cNvPr id="12" name="Text 5"/>
          <p:cNvSpPr/>
          <p:nvPr/>
        </p:nvSpPr>
        <p:spPr>
          <a:xfrm>
            <a:off x="2019301" y="6305011"/>
            <a:ext cx="21151398" cy="103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cs typeface="Gilroy Regular" pitchFamily="34" charset="-120"/>
              </a:rPr>
              <a:t>Рекомендации высших должностных лиц, профессиональные награды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183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146</Words>
  <Application>Microsoft Office PowerPoint</Application>
  <PresentationFormat>Произвольный</PresentationFormat>
  <Paragraphs>30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Gilroy Regular</vt:lpstr>
      <vt:lpstr>Gilroy-SemiboldItalic</vt:lpstr>
      <vt:lpstr>Calibri</vt:lpstr>
      <vt:lpstr>Arial</vt:lpstr>
      <vt:lpstr>Gilroy Bold</vt:lpstr>
      <vt:lpstr>Aptos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Внук Александра Игоревна</cp:lastModifiedBy>
  <cp:revision>19</cp:revision>
  <dcterms:created xsi:type="dcterms:W3CDTF">2025-09-02T07:46:12Z</dcterms:created>
  <dcterms:modified xsi:type="dcterms:W3CDTF">2025-09-15T06:34:29Z</dcterms:modified>
</cp:coreProperties>
</file>